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572" r:id="rId2"/>
    <p:sldId id="463" r:id="rId3"/>
    <p:sldId id="745" r:id="rId4"/>
    <p:sldId id="751" r:id="rId5"/>
    <p:sldId id="741" r:id="rId6"/>
    <p:sldId id="746" r:id="rId7"/>
    <p:sldId id="750" r:id="rId8"/>
    <p:sldId id="748" r:id="rId9"/>
    <p:sldId id="747" r:id="rId10"/>
    <p:sldId id="739" r:id="rId11"/>
    <p:sldId id="74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524"/>
    <a:srgbClr val="272936"/>
    <a:srgbClr val="E8E8E1"/>
    <a:srgbClr val="F05425"/>
    <a:srgbClr val="4881FD"/>
    <a:srgbClr val="0F50B2"/>
    <a:srgbClr val="0A7448"/>
    <a:srgbClr val="B20F3D"/>
    <a:srgbClr val="E3FF55"/>
    <a:srgbClr val="FF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741" autoAdjust="0"/>
    <p:restoredTop sz="86415" autoAdjust="0"/>
  </p:normalViewPr>
  <p:slideViewPr>
    <p:cSldViewPr>
      <p:cViewPr varScale="1">
        <p:scale>
          <a:sx n="82" d="100"/>
          <a:sy n="82" d="100"/>
        </p:scale>
        <p:origin x="70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4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2019/4/3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24521"/>
            <a:ext cx="12191999" cy="141453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tIns="0" bIns="1908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第三方组件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3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DABE3C-D39B-4759-AB0B-FDDF096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04" y="407234"/>
            <a:ext cx="9096692" cy="604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9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7E65000-878A-46C8-8D25-461BEAF8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58" y="564752"/>
            <a:ext cx="9024684" cy="5728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B7F9BC-CAED-48F2-9232-BD813F46B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552598"/>
            <a:ext cx="5334000" cy="2514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393A91-D784-4E6B-A267-AC0B16147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4162770"/>
            <a:ext cx="45148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dex-4">
            <a:hlinkClick r:id="" action="ppaction://media"/>
            <a:extLst>
              <a:ext uri="{FF2B5EF4-FFF2-40B4-BE49-F238E27FC236}">
                <a16:creationId xmlns:a16="http://schemas.microsoft.com/office/drawing/2014/main" id="{1A96DFEC-1228-4110-84A3-27162551A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D9A50D-BECE-45DA-A66F-17427D1653FC}"/>
              </a:ext>
            </a:extLst>
          </p:cNvPr>
          <p:cNvSpPr txBox="1"/>
          <p:nvPr/>
        </p:nvSpPr>
        <p:spPr>
          <a:xfrm>
            <a:off x="2855640" y="1988840"/>
            <a:ext cx="648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Eras Demi ITC" panose="020B0805030504020804" pitchFamily="34" charset="0"/>
              </a:rPr>
              <a:t>ECHARTS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1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36dsj.com/wp-content/uploads/2015/09/110.png">
            <a:extLst>
              <a:ext uri="{FF2B5EF4-FFF2-40B4-BE49-F238E27FC236}">
                <a16:creationId xmlns:a16="http://schemas.microsoft.com/office/drawing/2014/main" id="{D2A4B92F-4A99-4041-97D0-A93C304A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200" y="2063750"/>
            <a:ext cx="9134475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6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3312E4-E114-46BF-902C-6AF9BEB7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4" y="523420"/>
            <a:ext cx="10344472" cy="581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32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map”的图片搜索结果">
            <a:extLst>
              <a:ext uri="{FF2B5EF4-FFF2-40B4-BE49-F238E27FC236}">
                <a16:creationId xmlns:a16="http://schemas.microsoft.com/office/drawing/2014/main" id="{A6B2FCB0-6823-47E1-9A05-0F8C8ADA5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39" y="0"/>
            <a:ext cx="131893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0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43921C-503E-40C0-AC18-1E74182A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04" y="407234"/>
            <a:ext cx="9096692" cy="604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01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aw.githubusercontent.com/alexanderbast/vscode-snazzy/master/sample.jpg">
            <a:extLst>
              <a:ext uri="{FF2B5EF4-FFF2-40B4-BE49-F238E27FC236}">
                <a16:creationId xmlns:a16="http://schemas.microsoft.com/office/drawing/2014/main" id="{A9590BAB-82B7-4B63-B747-5D7FFB01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" y="0"/>
            <a:ext cx="11260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7CBC63-7199-4F12-8175-08DD3257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62" y="279781"/>
            <a:ext cx="9480376" cy="629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8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2D325B-AABB-4FD8-AF4F-76DF3027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51511</TotalTime>
  <Words>4</Words>
  <Application>Microsoft Office PowerPoint</Application>
  <PresentationFormat>宽屏</PresentationFormat>
  <Paragraphs>2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微软雅黑</vt:lpstr>
      <vt:lpstr>Arial</vt:lpstr>
      <vt:lpstr>Calibri</vt:lpstr>
      <vt:lpstr>Eras Demi ITC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841</cp:revision>
  <dcterms:created xsi:type="dcterms:W3CDTF">2016-08-24T11:19:54Z</dcterms:created>
  <dcterms:modified xsi:type="dcterms:W3CDTF">2019-04-03T03:08:57Z</dcterms:modified>
</cp:coreProperties>
</file>